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33E97E-3859-5DE0-5136-94212648FAA7}" v="4" dt="2020-11-06T14:08:09.6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2" d="100"/>
          <a:sy n="162" d="100"/>
        </p:scale>
        <p:origin x="14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theeksha J" userId="S::pratheeksha.j@ltts.com::dddb7666-40e6-4803-aab6-dcbfaf9cfb06" providerId="AD" clId="Web-{8233E97E-3859-5DE0-5136-94212648FAA7}"/>
    <pc:docChg chg="modSld">
      <pc:chgData name="Pratheeksha J" userId="S::pratheeksha.j@ltts.com::dddb7666-40e6-4803-aab6-dcbfaf9cfb06" providerId="AD" clId="Web-{8233E97E-3859-5DE0-5136-94212648FAA7}" dt="2020-11-06T14:08:09.653" v="3" actId="1076"/>
      <pc:docMkLst>
        <pc:docMk/>
      </pc:docMkLst>
      <pc:sldChg chg="modSp">
        <pc:chgData name="Pratheeksha J" userId="S::pratheeksha.j@ltts.com::dddb7666-40e6-4803-aab6-dcbfaf9cfb06" providerId="AD" clId="Web-{8233E97E-3859-5DE0-5136-94212648FAA7}" dt="2020-11-06T14:08:09.653" v="3" actId="1076"/>
        <pc:sldMkLst>
          <pc:docMk/>
          <pc:sldMk cId="2023809572" sldId="1962"/>
        </pc:sldMkLst>
        <pc:spChg chg="mod">
          <ac:chgData name="Pratheeksha J" userId="S::pratheeksha.j@ltts.com::dddb7666-40e6-4803-aab6-dcbfaf9cfb06" providerId="AD" clId="Web-{8233E97E-3859-5DE0-5136-94212648FAA7}" dt="2020-11-06T14:08:09.653" v="3" actId="1076"/>
          <ac:spMkLst>
            <pc:docMk/>
            <pc:sldMk cId="2023809572" sldId="1962"/>
            <ac:spMk id="25" creationId="{25E9AEDE-6C0D-4EA8-84F6-66AB5402F112}"/>
          </ac:spMkLst>
        </pc:spChg>
      </pc:sldChg>
      <pc:sldChg chg="modSp">
        <pc:chgData name="Pratheeksha J" userId="S::pratheeksha.j@ltts.com::dddb7666-40e6-4803-aab6-dcbfaf9cfb06" providerId="AD" clId="Web-{8233E97E-3859-5DE0-5136-94212648FAA7}" dt="2020-11-06T13:51:53.427" v="0" actId="20577"/>
        <pc:sldMkLst>
          <pc:docMk/>
          <pc:sldMk cId="358242535" sldId="1963"/>
        </pc:sldMkLst>
        <pc:spChg chg="mod">
          <ac:chgData name="Pratheeksha J" userId="S::pratheeksha.j@ltts.com::dddb7666-40e6-4803-aab6-dcbfaf9cfb06" providerId="AD" clId="Web-{8233E97E-3859-5DE0-5136-94212648FAA7}" dt="2020-11-06T13:51:53.427" v="0" actId="20577"/>
          <ac:spMkLst>
            <pc:docMk/>
            <pc:sldMk cId="358242535" sldId="1963"/>
            <ac:spMk id="3" creationId="{0EC00EC8-46BD-492C-971C-7B36B44A8253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=""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</a:t>
            </a:r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Netflix Database Management Syste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</a:t>
            </a:r>
            <a:r>
              <a:rPr lang="en-US" sz="14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 </a:t>
            </a:r>
            <a:r>
              <a:rPr lang="en-US" sz="140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 (Professional Stamp Size Photo with few lines of individual briefing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Pratheeksha</a:t>
            </a:r>
            <a:r>
              <a:rPr lang="en-US" sz="9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J</a:t>
            </a:r>
            <a:endParaRPr lang="en-US" sz="9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9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99002533</a:t>
            </a:r>
            <a:endParaRPr lang="en-US" sz="9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900" b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smtClean="0">
                <a:latin typeface="Verdana" panose="020B0604030504040204" pitchFamily="34" charset="0"/>
                <a:ea typeface="Verdana" panose="020B0604030504040204" pitchFamily="34" charset="0"/>
              </a:rPr>
              <a:t>B.E </a:t>
            </a:r>
            <a:r>
              <a:rPr lang="en-US" sz="9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in Information Science and Engineering</a:t>
            </a:r>
            <a:endParaRPr lang="en-US" sz="9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C, C++, Java, MySQL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=""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Abhay Kumar Dhar</a:t>
            </a:r>
            <a:endParaRPr lang="en-US" sz="9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9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99002515</a:t>
            </a:r>
          </a:p>
          <a:p>
            <a:pPr algn="ctr"/>
            <a:r>
              <a:rPr lang="en-US" sz="900" b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algn="ctr"/>
            <a:r>
              <a:rPr lang="en-US" sz="900" b="1" smtClean="0">
                <a:latin typeface="Verdana" panose="020B0604030504040204" pitchFamily="34" charset="0"/>
                <a:ea typeface="Verdana" panose="020B0604030504040204" pitchFamily="34" charset="0"/>
              </a:rPr>
              <a:t>B.Tech- </a:t>
            </a: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Computer Science and System </a:t>
            </a:r>
            <a:r>
              <a:rPr lang="en-US" sz="9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Engineering</a:t>
            </a:r>
            <a:endParaRPr lang="en-US" sz="9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Java, C, C++, </a:t>
            </a:r>
            <a:r>
              <a:rPr lang="en-US" sz="900" b="1" dirty="0" err="1">
                <a:latin typeface="Verdana" panose="020B0604030504040204" pitchFamily="34" charset="0"/>
                <a:ea typeface="Verdana" panose="020B0604030504040204" pitchFamily="34" charset="0"/>
              </a:rPr>
              <a:t>IoT</a:t>
            </a:r>
            <a:endParaRPr lang="en-US" sz="9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=""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488207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Sahana</a:t>
            </a:r>
            <a:r>
              <a:rPr lang="en-US" sz="9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Rao PS</a:t>
            </a:r>
            <a:endParaRPr lang="en-US" sz="9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9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99002542</a:t>
            </a:r>
            <a:endParaRPr lang="en-US" sz="9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900" b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smtClean="0">
                <a:latin typeface="Verdana" panose="020B0604030504040204" pitchFamily="34" charset="0"/>
                <a:ea typeface="Verdana" panose="020B0604030504040204" pitchFamily="34" charset="0"/>
              </a:rPr>
              <a:t>B.E </a:t>
            </a: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in Information Science and </a:t>
            </a:r>
            <a:r>
              <a:rPr lang="en-US" sz="9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Engineering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Verdana" panose="020B0604030504040204" pitchFamily="34" charset="0"/>
                <a:ea typeface="Verdana" panose="020B0604030504040204" pitchFamily="34" charset="0"/>
              </a:rPr>
              <a:t>C,C++, HTML , DBMS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466609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5" b="4484"/>
          <a:stretch/>
        </p:blipFill>
        <p:spPr>
          <a:xfrm>
            <a:off x="804080" y="2436434"/>
            <a:ext cx="1118653" cy="13391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7" t="2794" r="3075" b="5804"/>
          <a:stretch/>
        </p:blipFill>
        <p:spPr>
          <a:xfrm>
            <a:off x="3533815" y="2452907"/>
            <a:ext cx="1079582" cy="13509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4" t="7419" r="8289" b="6091"/>
          <a:stretch/>
        </p:blipFill>
        <p:spPr>
          <a:xfrm>
            <a:off x="6176970" y="2452907"/>
            <a:ext cx="1067438" cy="134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Video Snippet</a:t>
            </a:r>
          </a:p>
        </p:txBody>
      </p:sp>
      <p:pic>
        <p:nvPicPr>
          <p:cNvPr id="7" name="Media1_mpeg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1450" y="666750"/>
            <a:ext cx="6261100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connect the backend to a proper database to hold large amount of data about series in Netflix</a:t>
            </a:r>
          </a:p>
          <a:p>
            <a:r>
              <a:rPr lang="en-US" dirty="0" smtClean="0"/>
              <a:t>Create a feature to let the user also add details of new upcoming series in the website.</a:t>
            </a:r>
          </a:p>
          <a:p>
            <a:r>
              <a:rPr lang="en-US" dirty="0" smtClean="0"/>
              <a:t>It can be further enhanced by adding attractive GUIs.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=""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92BFE26D0BA54ABBEE36C4D2E05585" ma:contentTypeVersion="11" ma:contentTypeDescription="Create a new document." ma:contentTypeScope="" ma:versionID="f594be54af046d96307e815c0029a598">
  <xsd:schema xmlns:xsd="http://www.w3.org/2001/XMLSchema" xmlns:xs="http://www.w3.org/2001/XMLSchema" xmlns:p="http://schemas.microsoft.com/office/2006/metadata/properties" xmlns:ns2="f9e515e9-6a52-44db-826a-ae9f46091af2" xmlns:ns3="e5b49feb-88bd-4209-98d5-8396f3006244" targetNamespace="http://schemas.microsoft.com/office/2006/metadata/properties" ma:root="true" ma:fieldsID="ab3fa5adebeb17a2096bc060f569b877" ns2:_="" ns3:_="">
    <xsd:import namespace="f9e515e9-6a52-44db-826a-ae9f46091af2"/>
    <xsd:import namespace="e5b49feb-88bd-4209-98d5-8396f30062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515e9-6a52-44db-826a-ae9f46091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b49feb-88bd-4209-98d5-8396f300624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0B9548-FE58-4485-B5D9-973899E1873F}">
  <ds:schemaRefs>
    <ds:schemaRef ds:uri="http://schemas.microsoft.com/office/2006/documentManagement/types"/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e5b49feb-88bd-4209-98d5-8396f3006244"/>
    <ds:schemaRef ds:uri="f9e515e9-6a52-44db-826a-ae9f46091af2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FB17AC-B5DF-4CDB-A262-385B8696F31A}">
  <ds:schemaRefs>
    <ds:schemaRef ds:uri="e5b49feb-88bd-4209-98d5-8396f3006244"/>
    <ds:schemaRef ds:uri="f9e515e9-6a52-44db-826a-ae9f46091af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127</Words>
  <Application>Microsoft Office PowerPoint</Application>
  <PresentationFormat>On-screen Show (16:9)</PresentationFormat>
  <Paragraphs>26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CTEA</cp:lastModifiedBy>
  <cp:revision>7</cp:revision>
  <dcterms:created xsi:type="dcterms:W3CDTF">2020-09-04T19:07:05Z</dcterms:created>
  <dcterms:modified xsi:type="dcterms:W3CDTF">2020-11-07T06:49:17Z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0x010100AF92BFE26D0BA54ABBEE36C4D2E05585</vt:lpwstr>
  </property>
</Properties>
</file>

<file path=docProps/thumbnail.jpeg>
</file>